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0" r:id="rId3"/>
    <p:sldId id="271" r:id="rId4"/>
    <p:sldId id="260" r:id="rId5"/>
    <p:sldId id="262" r:id="rId6"/>
    <p:sldId id="263" r:id="rId7"/>
    <p:sldId id="264" r:id="rId8"/>
    <p:sldId id="265" r:id="rId9"/>
    <p:sldId id="256" r:id="rId10"/>
    <p:sldId id="258" r:id="rId11"/>
    <p:sldId id="257" r:id="rId12"/>
    <p:sldId id="259" r:id="rId13"/>
    <p:sldId id="261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1"/>
    <p:restoredTop sz="94633"/>
  </p:normalViewPr>
  <p:slideViewPr>
    <p:cSldViewPr snapToGrid="0" snapToObjects="1">
      <p:cViewPr>
        <p:scale>
          <a:sx n="82" d="100"/>
          <a:sy n="82" d="100"/>
        </p:scale>
        <p:origin x="9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2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7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24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9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6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8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3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3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91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65D33-DB48-A84A-A2E4-0CA5EE72BE6C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D2B23-DCF5-1A4E-B411-DAB7094D0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1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64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52614" y="148856"/>
            <a:ext cx="30691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</a:rPr>
              <a:t>Jack McSweeney</a:t>
            </a:r>
            <a:endParaRPr lang="en-US" sz="3200" dirty="0" smtClean="0">
              <a:solidFill>
                <a:schemeClr val="bg1"/>
              </a:solidFill>
            </a:endParaRPr>
          </a:p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May 26, 2018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0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6491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46754" y="1603948"/>
            <a:ext cx="809469" cy="35076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639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57403" y="1514007"/>
            <a:ext cx="674558" cy="3732550"/>
          </a:xfrm>
          <a:prstGeom prst="rect">
            <a:avLst/>
          </a:prstGeom>
          <a:solidFill>
            <a:srgbClr val="E2F0D9">
              <a:alpha val="45882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58721" y="1514007"/>
            <a:ext cx="776990" cy="3732550"/>
          </a:xfrm>
          <a:prstGeom prst="rect">
            <a:avLst/>
          </a:prstGeom>
          <a:solidFill>
            <a:srgbClr val="E2F0D9">
              <a:alpha val="45882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525062" y="1514007"/>
            <a:ext cx="796977" cy="3732550"/>
          </a:xfrm>
          <a:prstGeom prst="rect">
            <a:avLst/>
          </a:prstGeom>
          <a:solidFill>
            <a:srgbClr val="E2F0D9">
              <a:alpha val="45882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01055" y="1514007"/>
            <a:ext cx="796977" cy="3732550"/>
          </a:xfrm>
          <a:prstGeom prst="rect">
            <a:avLst/>
          </a:prstGeom>
          <a:solidFill>
            <a:srgbClr val="E2F0D9">
              <a:alpha val="45882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639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56122" y="1514007"/>
            <a:ext cx="433953" cy="3732550"/>
          </a:xfrm>
          <a:prstGeom prst="rect">
            <a:avLst/>
          </a:prstGeom>
          <a:solidFill>
            <a:srgbClr val="E2F0D9">
              <a:alpha val="45882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42839" y="1514007"/>
            <a:ext cx="673080" cy="3732550"/>
          </a:xfrm>
          <a:prstGeom prst="rect">
            <a:avLst/>
          </a:prstGeom>
          <a:solidFill>
            <a:srgbClr val="E2F0D9">
              <a:alpha val="45882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54201" y="1514007"/>
            <a:ext cx="796977" cy="3732550"/>
          </a:xfrm>
          <a:prstGeom prst="rect">
            <a:avLst/>
          </a:prstGeom>
          <a:solidFill>
            <a:srgbClr val="E2F0D9">
              <a:alpha val="45882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01056" y="1514007"/>
            <a:ext cx="495650" cy="3732550"/>
          </a:xfrm>
          <a:prstGeom prst="rect">
            <a:avLst/>
          </a:prstGeom>
          <a:solidFill>
            <a:srgbClr val="E2F0D9">
              <a:alpha val="45882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4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1"/>
            <a:ext cx="10623029" cy="38031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911"/>
            <a:ext cx="10623029" cy="38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9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71"/>
            <a:ext cx="10623029" cy="38031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911"/>
            <a:ext cx="10623029" cy="38031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99677" y="299804"/>
            <a:ext cx="796977" cy="5936104"/>
          </a:xfrm>
          <a:prstGeom prst="rect">
            <a:avLst/>
          </a:prstGeom>
          <a:solidFill>
            <a:srgbClr val="E2F0D9">
              <a:alpha val="45882"/>
            </a:srgb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4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1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264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1243510">
            <a:off x="5606321" y="2338464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47 km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2614" y="148856"/>
            <a:ext cx="30691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smtClean="0">
                <a:solidFill>
                  <a:schemeClr val="bg1"/>
                </a:solidFill>
              </a:rPr>
              <a:t>Jack McSweeney</a:t>
            </a:r>
            <a:endParaRPr lang="en-US" sz="3200" dirty="0" smtClean="0">
              <a:solidFill>
                <a:schemeClr val="bg1"/>
              </a:solidFill>
            </a:endParaRPr>
          </a:p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May 26, 2018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8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Science Goals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87092"/>
          </a:xfrm>
        </p:spPr>
        <p:txBody>
          <a:bodyPr>
            <a:normAutofit/>
          </a:bodyPr>
          <a:lstStyle/>
          <a:p>
            <a:r>
              <a:rPr lang="en-US" dirty="0" smtClean="0"/>
              <a:t>Describe the stratification variability</a:t>
            </a:r>
          </a:p>
          <a:p>
            <a:pPr lvl="2"/>
            <a:r>
              <a:rPr lang="en-US" sz="2400" dirty="0" smtClean="0"/>
              <a:t>Spring-neap </a:t>
            </a:r>
          </a:p>
          <a:p>
            <a:pPr lvl="2"/>
            <a:r>
              <a:rPr lang="en-US" sz="2400" dirty="0" smtClean="0"/>
              <a:t>Seasonal</a:t>
            </a:r>
          </a:p>
          <a:p>
            <a:pPr lvl="2"/>
            <a:r>
              <a:rPr lang="en-US" sz="2400" dirty="0" err="1" smtClean="0"/>
              <a:t>Interannual</a:t>
            </a:r>
            <a:r>
              <a:rPr lang="en-US" sz="2400" dirty="0" smtClean="0"/>
              <a:t> </a:t>
            </a:r>
          </a:p>
          <a:p>
            <a:r>
              <a:rPr lang="en-US" dirty="0" smtClean="0"/>
              <a:t>Link temporal variability to dynamics </a:t>
            </a:r>
          </a:p>
          <a:p>
            <a:pPr lvl="2"/>
            <a:r>
              <a:rPr lang="en-US" sz="2400" dirty="0" smtClean="0"/>
              <a:t>Tides</a:t>
            </a:r>
          </a:p>
          <a:p>
            <a:pPr lvl="2"/>
            <a:r>
              <a:rPr lang="en-US" sz="2400" dirty="0" smtClean="0"/>
              <a:t>Winds </a:t>
            </a:r>
          </a:p>
          <a:p>
            <a:pPr lvl="2"/>
            <a:r>
              <a:rPr lang="en-US" sz="2400" dirty="0" smtClean="0"/>
              <a:t>Waves </a:t>
            </a:r>
          </a:p>
          <a:p>
            <a:r>
              <a:rPr lang="en-US" dirty="0" smtClean="0"/>
              <a:t>Evaluate the spatial variability </a:t>
            </a:r>
          </a:p>
          <a:p>
            <a:pPr lvl="1"/>
            <a:r>
              <a:rPr lang="en-US" dirty="0" smtClean="0"/>
              <a:t>2 moorings are 47 km apart</a:t>
            </a:r>
          </a:p>
          <a:p>
            <a:pPr lvl="1"/>
            <a:r>
              <a:rPr lang="en-US" dirty="0" smtClean="0"/>
              <a:t>Link to processes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21" y="241137"/>
            <a:ext cx="3202179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3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12010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0"/>
            <a:ext cx="12010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4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649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97836" y="1583266"/>
            <a:ext cx="809469" cy="35076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12192000" cy="436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44</Words>
  <Application>Microsoft Macintosh PowerPoint</Application>
  <PresentationFormat>Widescreen</PresentationFormat>
  <Paragraphs>17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Science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McSweeney</dc:creator>
  <cp:lastModifiedBy>Jack McSweeney</cp:lastModifiedBy>
  <cp:revision>16</cp:revision>
  <dcterms:created xsi:type="dcterms:W3CDTF">2018-05-24T21:00:47Z</dcterms:created>
  <dcterms:modified xsi:type="dcterms:W3CDTF">2018-05-25T04:13:40Z</dcterms:modified>
</cp:coreProperties>
</file>